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x" ContentType="application/vnd.openxmlformats-officedocument.wordprocessingml.document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pt-PT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itchFamily="34" charset="0"/>
        <a:ea typeface="Arial" panose="020B0604020202090204" pitchFamily="34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pt-PT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  <a:endParaRPr lang="pt-PT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  <a:endParaRPr lang="pt-PT" smtClean="0"/>
          </a:p>
          <a:p>
            <a:pPr lvl="1"/>
            <a:r>
              <a:rPr lang="pt-PT" smtClean="0"/>
              <a:t>Segundo nível</a:t>
            </a:r>
            <a:endParaRPr lang="pt-PT" smtClean="0"/>
          </a:p>
          <a:p>
            <a:pPr lvl="2"/>
            <a:r>
              <a:rPr lang="pt-PT" smtClean="0"/>
              <a:t>Terceiro nível</a:t>
            </a:r>
            <a:endParaRPr lang="pt-PT" smtClean="0"/>
          </a:p>
          <a:p>
            <a:pPr lvl="3"/>
            <a:r>
              <a:rPr lang="pt-PT" smtClean="0"/>
              <a:t>Quarto nível</a:t>
            </a:r>
            <a:endParaRPr lang="pt-PT" smtClean="0"/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dirty="0"/>
              <a:t>Clique para editar o estilo</a:t>
            </a:r>
            <a:endParaRPr dirty="0"/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Clique para editar os estilos</a:t>
            </a:r>
            <a:endParaRPr dirty="0"/>
          </a:p>
          <a:p>
            <a:pPr lvl="1"/>
            <a:r>
              <a:rPr dirty="0"/>
              <a:t>Segundo nível</a:t>
            </a:r>
            <a:endParaRPr dirty="0"/>
          </a:p>
          <a:p>
            <a:pPr lvl="2"/>
            <a:r>
              <a:rPr dirty="0"/>
              <a:t>Terceiro nível</a:t>
            </a:r>
            <a:endParaRPr dirty="0"/>
          </a:p>
          <a:p>
            <a:pPr lvl="3"/>
            <a:r>
              <a:rPr dirty="0"/>
              <a:t>Quarto nível</a:t>
            </a:r>
            <a:endParaRPr dirty="0"/>
          </a:p>
          <a:p>
            <a:pPr lvl="4"/>
            <a:r>
              <a:rPr dirty="0"/>
              <a:t>Quinto nível</a:t>
            </a:r>
            <a:endParaRPr dirty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F2AC3A-28C0-4E30-A9C6-B6A0A84DD7A5}" type="datetimeFigureOut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pt-PT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pt-PT" dirty="0">
                <a:latin typeface="Calibri" pitchFamily="34" charset="0"/>
                <a:ea typeface="Arial" panose="020B0604020202090204" pitchFamily="34" charset="0"/>
              </a:rPr>
            </a:fld>
            <a:endParaRPr lang="pt-PT" dirty="0">
              <a:latin typeface="Calibri" pitchFamily="34" charset="0"/>
              <a:ea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1" Type="http://schemas.openxmlformats.org/officeDocument/2006/relationships/package" Target="../embeddings/Document1.docx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1" Type="http://schemas.openxmlformats.org/officeDocument/2006/relationships/package" Target="../embeddings/Document2.docx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emf"/><Relationship Id="rId1" Type="http://schemas.openxmlformats.org/officeDocument/2006/relationships/package" Target="../embeddings/Document3.docx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emf"/><Relationship Id="rId1" Type="http://schemas.openxmlformats.org/officeDocument/2006/relationships/package" Target="../embeddings/Document4.docx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1" Type="http://schemas.openxmlformats.org/officeDocument/2006/relationships/package" Target="../embeddings/Document5.docx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emf"/><Relationship Id="rId1" Type="http://schemas.openxmlformats.org/officeDocument/2006/relationships/package" Target="../embeddings/Document6.docx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emf"/><Relationship Id="rId1" Type="http://schemas.openxmlformats.org/officeDocument/2006/relationships/package" Target="../embeddings/Document7.docx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1" Type="http://schemas.openxmlformats.org/officeDocument/2006/relationships/package" Target="../embeddings/Document8.docx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emf"/><Relationship Id="rId1" Type="http://schemas.openxmlformats.org/officeDocument/2006/relationships/package" Target="../embeddings/Document9.docx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package" Target="../embeddings/Document10.docx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emf"/><Relationship Id="rId1" Type="http://schemas.openxmlformats.org/officeDocument/2006/relationships/package" Target="../embeddings/Document11.docx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1" Type="http://schemas.openxmlformats.org/officeDocument/2006/relationships/package" Target="../embeddings/Document12.docx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1" Type="http://schemas.openxmlformats.org/officeDocument/2006/relationships/package" Target="../embeddings/Document13.docx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1" Type="http://schemas.openxmlformats.org/officeDocument/2006/relationships/package" Target="../embeddings/Document14.docx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emf"/><Relationship Id="rId1" Type="http://schemas.openxmlformats.org/officeDocument/2006/relationships/package" Target="../embeddings/Document15.docx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emf"/><Relationship Id="rId1" Type="http://schemas.openxmlformats.org/officeDocument/2006/relationships/package" Target="../embeddings/Document16.docx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emf"/><Relationship Id="rId1" Type="http://schemas.openxmlformats.org/officeDocument/2006/relationships/package" Target="../embeddings/Document17.docx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emf"/><Relationship Id="rId1" Type="http://schemas.openxmlformats.org/officeDocument/2006/relationships/package" Target="../embeddings/Document18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50" name="Objecto 2"/>
          <p:cNvGraphicFramePr>
            <a:graphicFrameLocks noChangeAspect="1"/>
          </p:cNvGraphicFramePr>
          <p:nvPr/>
        </p:nvGraphicFramePr>
        <p:xfrm>
          <a:off x="838200" y="981075"/>
          <a:ext cx="7466013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5400675" imgH="3543300" progId="Word.Document.12">
                  <p:embed/>
                </p:oleObj>
              </mc:Choice>
              <mc:Fallback>
                <p:oleObj name="" r:id="rId1" imgW="5400675" imgH="3543300" progId="Word.Document.12">
                  <p:embed/>
                  <p:pic>
                    <p:nvPicPr>
                      <p:cNvPr id="0" name="Picture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981075"/>
                        <a:ext cx="7466013" cy="489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074" name="Objecto 1"/>
          <p:cNvGraphicFramePr>
            <a:graphicFrameLocks noChangeAspect="1"/>
          </p:cNvGraphicFramePr>
          <p:nvPr/>
        </p:nvGraphicFramePr>
        <p:xfrm>
          <a:off x="611188" y="1125538"/>
          <a:ext cx="8032750" cy="454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" imgW="5400675" imgH="3056255" progId="Word.Document.12">
                  <p:embed/>
                </p:oleObj>
              </mc:Choice>
              <mc:Fallback>
                <p:oleObj name="" r:id="rId1" imgW="5400675" imgH="3056255" progId="Word.Document.12">
                  <p:embed/>
                  <p:pic>
                    <p:nvPicPr>
                      <p:cNvPr id="0" name="Picture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1188" y="1125538"/>
                        <a:ext cx="8032750" cy="4543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098" name="Objecto 1"/>
          <p:cNvGraphicFramePr>
            <a:graphicFrameLocks noChangeAspect="1"/>
          </p:cNvGraphicFramePr>
          <p:nvPr/>
        </p:nvGraphicFramePr>
        <p:xfrm>
          <a:off x="395288" y="1603375"/>
          <a:ext cx="8208962" cy="358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5400675" imgH="2361565" progId="Word.Document.12">
                  <p:embed/>
                </p:oleObj>
              </mc:Choice>
              <mc:Fallback>
                <p:oleObj name="" r:id="rId1" imgW="5400675" imgH="2361565" progId="Word.Document.12">
                  <p:embed/>
                  <p:pic>
                    <p:nvPicPr>
                      <p:cNvPr id="0" name="Picture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1603375"/>
                        <a:ext cx="8208962" cy="3587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122" name="Objecto 2"/>
          <p:cNvGraphicFramePr>
            <a:graphicFrameLocks noChangeAspect="1"/>
          </p:cNvGraphicFramePr>
          <p:nvPr/>
        </p:nvGraphicFramePr>
        <p:xfrm>
          <a:off x="371475" y="692150"/>
          <a:ext cx="8377238" cy="545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1" imgW="5400675" imgH="3518535" progId="Word.Document.12">
                  <p:embed/>
                </p:oleObj>
              </mc:Choice>
              <mc:Fallback>
                <p:oleObj name="" r:id="rId1" imgW="5400675" imgH="3518535" progId="Word.Document.12">
                  <p:embed/>
                  <p:pic>
                    <p:nvPicPr>
                      <p:cNvPr id="0" name="Picture 308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1475" y="692150"/>
                        <a:ext cx="8377238" cy="5457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146" name="Objecto 1"/>
          <p:cNvGraphicFramePr>
            <a:graphicFrameLocks noChangeAspect="1"/>
          </p:cNvGraphicFramePr>
          <p:nvPr/>
        </p:nvGraphicFramePr>
        <p:xfrm>
          <a:off x="398463" y="692150"/>
          <a:ext cx="8345487" cy="547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5400675" imgH="3543300" progId="Word.Document.12">
                  <p:embed/>
                </p:oleObj>
              </mc:Choice>
              <mc:Fallback>
                <p:oleObj name="" r:id="rId1" imgW="5400675" imgH="3543300" progId="Word.Document.12">
                  <p:embed/>
                  <p:pic>
                    <p:nvPicPr>
                      <p:cNvPr id="0" name="Picture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8463" y="692150"/>
                        <a:ext cx="8345487" cy="547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70" name="Objecto 1"/>
          <p:cNvGraphicFramePr>
            <a:graphicFrameLocks noChangeAspect="1"/>
          </p:cNvGraphicFramePr>
          <p:nvPr/>
        </p:nvGraphicFramePr>
        <p:xfrm>
          <a:off x="298450" y="981075"/>
          <a:ext cx="8545513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5544185" imgH="3176905" progId="Word.Document.12">
                  <p:embed/>
                </p:oleObj>
              </mc:Choice>
              <mc:Fallback>
                <p:oleObj name="" r:id="rId1" imgW="5544185" imgH="3176905" progId="Word.Document.12">
                  <p:embed/>
                  <p:pic>
                    <p:nvPicPr>
                      <p:cNvPr id="0" name="Picture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8450" y="981075"/>
                        <a:ext cx="8545513" cy="489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4" name="Objecto 1"/>
          <p:cNvGraphicFramePr>
            <a:graphicFrameLocks noChangeAspect="1"/>
          </p:cNvGraphicFramePr>
          <p:nvPr/>
        </p:nvGraphicFramePr>
        <p:xfrm>
          <a:off x="292100" y="692150"/>
          <a:ext cx="8528050" cy="545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5400675" imgH="3454400" progId="Word.Document.12">
                  <p:embed/>
                </p:oleObj>
              </mc:Choice>
              <mc:Fallback>
                <p:oleObj name="" r:id="rId1" imgW="5400675" imgH="3454400" progId="Word.Document.12">
                  <p:embed/>
                  <p:pic>
                    <p:nvPicPr>
                      <p:cNvPr id="0" name="Picture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2100" y="692150"/>
                        <a:ext cx="8528050" cy="5453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218" name="Objecto 1"/>
          <p:cNvGraphicFramePr>
            <a:graphicFrameLocks noChangeAspect="1"/>
          </p:cNvGraphicFramePr>
          <p:nvPr/>
        </p:nvGraphicFramePr>
        <p:xfrm>
          <a:off x="395288" y="411163"/>
          <a:ext cx="8280400" cy="598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5558155" imgH="4016375" progId="Word.Document.12">
                  <p:embed/>
                </p:oleObj>
              </mc:Choice>
              <mc:Fallback>
                <p:oleObj name="" r:id="rId1" imgW="5558155" imgH="4016375" progId="Word.Document.12">
                  <p:embed/>
                  <p:pic>
                    <p:nvPicPr>
                      <p:cNvPr id="0" name="Picture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5288" y="411163"/>
                        <a:ext cx="8280400" cy="5984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242" name="Objecto 1"/>
          <p:cNvGraphicFramePr>
            <a:graphicFrameLocks noChangeAspect="1"/>
          </p:cNvGraphicFramePr>
          <p:nvPr/>
        </p:nvGraphicFramePr>
        <p:xfrm>
          <a:off x="250825" y="1052513"/>
          <a:ext cx="8569325" cy="471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5558155" imgH="3056255" progId="Word.Document.12">
                  <p:embed/>
                </p:oleObj>
              </mc:Choice>
              <mc:Fallback>
                <p:oleObj name="" r:id="rId1" imgW="5558155" imgH="3056255" progId="Word.Document.12">
                  <p:embed/>
                  <p:pic>
                    <p:nvPicPr>
                      <p:cNvPr id="0" name="Picture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0825" y="1052513"/>
                        <a:ext cx="8569325" cy="4713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266" name="Objecto 2"/>
          <p:cNvGraphicFramePr>
            <a:graphicFrameLocks noChangeAspect="1"/>
          </p:cNvGraphicFramePr>
          <p:nvPr/>
        </p:nvGraphicFramePr>
        <p:xfrm>
          <a:off x="611188" y="323850"/>
          <a:ext cx="7848600" cy="615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5400675" imgH="4237990" progId="Word.Document.12">
                  <p:embed/>
                </p:oleObj>
              </mc:Choice>
              <mc:Fallback>
                <p:oleObj name="" r:id="rId1" imgW="5400675" imgH="4237990" progId="Word.Document.12">
                  <p:embed/>
                  <p:pic>
                    <p:nvPicPr>
                      <p:cNvPr id="0" name="Picture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1188" y="323850"/>
                        <a:ext cx="7848600" cy="6156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290" name="Objecto 1"/>
          <p:cNvGraphicFramePr>
            <a:graphicFrameLocks noChangeAspect="1"/>
          </p:cNvGraphicFramePr>
          <p:nvPr/>
        </p:nvGraphicFramePr>
        <p:xfrm>
          <a:off x="344488" y="1484313"/>
          <a:ext cx="8456612" cy="388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1" imgW="5558155" imgH="2555240" progId="Word.Document.12">
                  <p:embed/>
                </p:oleObj>
              </mc:Choice>
              <mc:Fallback>
                <p:oleObj name="" r:id="rId1" imgW="5558155" imgH="2555240" progId="Word.Document.12">
                  <p:embed/>
                  <p:pic>
                    <p:nvPicPr>
                      <p:cNvPr id="0" name="Picture 307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4488" y="1484313"/>
                        <a:ext cx="8456612" cy="3889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3314" name="Objecto 1"/>
          <p:cNvGraphicFramePr>
            <a:graphicFrameLocks noChangeAspect="1"/>
          </p:cNvGraphicFramePr>
          <p:nvPr/>
        </p:nvGraphicFramePr>
        <p:xfrm>
          <a:off x="373063" y="1268413"/>
          <a:ext cx="8375650" cy="423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1" imgW="5558155" imgH="2808605" progId="Word.Document.12">
                  <p:embed/>
                </p:oleObj>
              </mc:Choice>
              <mc:Fallback>
                <p:oleObj name="" r:id="rId1" imgW="5558155" imgH="2808605" progId="Word.Document.12">
                  <p:embed/>
                  <p:pic>
                    <p:nvPicPr>
                      <p:cNvPr id="0" name="Picture 30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3063" y="1268413"/>
                        <a:ext cx="8375650" cy="4235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4338" name="Objecto 2"/>
          <p:cNvGraphicFramePr>
            <a:graphicFrameLocks noChangeAspect="1"/>
          </p:cNvGraphicFramePr>
          <p:nvPr/>
        </p:nvGraphicFramePr>
        <p:xfrm>
          <a:off x="474663" y="1412875"/>
          <a:ext cx="8193087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" imgW="5400675" imgH="2659380" progId="Word.Document.12">
                  <p:embed/>
                </p:oleObj>
              </mc:Choice>
              <mc:Fallback>
                <p:oleObj name="" r:id="rId1" imgW="5400675" imgH="2659380" progId="Word.Document.12">
                  <p:embed/>
                  <p:pic>
                    <p:nvPicPr>
                      <p:cNvPr id="0" name="Picture 30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74663" y="1412875"/>
                        <a:ext cx="8193087" cy="4032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362" name="Objecto 1"/>
          <p:cNvGraphicFramePr>
            <a:graphicFrameLocks noChangeAspect="1"/>
          </p:cNvGraphicFramePr>
          <p:nvPr/>
        </p:nvGraphicFramePr>
        <p:xfrm>
          <a:off x="331788" y="549275"/>
          <a:ext cx="8416925" cy="571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5400675" imgH="3668395" progId="Word.Document.12">
                  <p:embed/>
                </p:oleObj>
              </mc:Choice>
              <mc:Fallback>
                <p:oleObj name="" r:id="rId1" imgW="5400675" imgH="3668395" progId="Word.Document.12">
                  <p:embed/>
                  <p:pic>
                    <p:nvPicPr>
                      <p:cNvPr id="0" name="Picture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1788" y="549275"/>
                        <a:ext cx="8416925" cy="5716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6386" name="Objecto 1"/>
          <p:cNvGraphicFramePr>
            <a:graphicFrameLocks noChangeAspect="1"/>
          </p:cNvGraphicFramePr>
          <p:nvPr/>
        </p:nvGraphicFramePr>
        <p:xfrm>
          <a:off x="323850" y="1368425"/>
          <a:ext cx="8402638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5400675" imgH="2619375" progId="Word.Document.12">
                  <p:embed/>
                </p:oleObj>
              </mc:Choice>
              <mc:Fallback>
                <p:oleObj name="" r:id="rId1" imgW="5400675" imgH="2619375" progId="Word.Document.12">
                  <p:embed/>
                  <p:pic>
                    <p:nvPicPr>
                      <p:cNvPr id="0" name="Picture 30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3850" y="1368425"/>
                        <a:ext cx="8402638" cy="4076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7410" name="Objecto 1"/>
          <p:cNvGraphicFramePr>
            <a:graphicFrameLocks noChangeAspect="1"/>
          </p:cNvGraphicFramePr>
          <p:nvPr/>
        </p:nvGraphicFramePr>
        <p:xfrm>
          <a:off x="230188" y="981075"/>
          <a:ext cx="8682037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1" imgW="5400675" imgH="3046730" progId="Word.Document.12">
                  <p:embed/>
                </p:oleObj>
              </mc:Choice>
              <mc:Fallback>
                <p:oleObj name="" r:id="rId1" imgW="5400675" imgH="3046730" progId="Word.Document.12">
                  <p:embed/>
                  <p:pic>
                    <p:nvPicPr>
                      <p:cNvPr id="0" name="Picture 30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0188" y="981075"/>
                        <a:ext cx="8682037" cy="4895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8434" name="Objecto 1"/>
          <p:cNvGraphicFramePr>
            <a:graphicFrameLocks noChangeAspect="1"/>
          </p:cNvGraphicFramePr>
          <p:nvPr/>
        </p:nvGraphicFramePr>
        <p:xfrm>
          <a:off x="339725" y="908050"/>
          <a:ext cx="8462963" cy="504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1" imgW="5558155" imgH="3310890" progId="Word.Document.12">
                  <p:embed/>
                </p:oleObj>
              </mc:Choice>
              <mc:Fallback>
                <p:oleObj name="" r:id="rId1" imgW="5558155" imgH="3310890" progId="Word.Document.12">
                  <p:embed/>
                  <p:pic>
                    <p:nvPicPr>
                      <p:cNvPr id="0" name="Picture 30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9725" y="908050"/>
                        <a:ext cx="8462963" cy="5041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9458" name="Objecto 1"/>
          <p:cNvGraphicFramePr>
            <a:graphicFrameLocks noChangeAspect="1"/>
          </p:cNvGraphicFramePr>
          <p:nvPr/>
        </p:nvGraphicFramePr>
        <p:xfrm>
          <a:off x="387350" y="396875"/>
          <a:ext cx="8505825" cy="587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1" imgW="5400675" imgH="3729355" progId="Word.Document.12">
                  <p:embed/>
                </p:oleObj>
              </mc:Choice>
              <mc:Fallback>
                <p:oleObj name="" r:id="rId1" imgW="5400675" imgH="3729355" progId="Word.Document.12">
                  <p:embed/>
                  <p:pic>
                    <p:nvPicPr>
                      <p:cNvPr id="0" name="Picture 30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7350" y="396875"/>
                        <a:ext cx="8505825" cy="5870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Apresentação no Ecrã (4:3)</PresentationFormat>
  <Paragraphs>0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18</vt:i4>
      </vt:variant>
      <vt:variant>
        <vt:lpstr>幻灯片标题</vt:lpstr>
      </vt:variant>
      <vt:variant>
        <vt:i4>18</vt:i4>
      </vt:variant>
    </vt:vector>
  </HeadingPairs>
  <TitlesOfParts>
    <vt:vector size="46" baseType="lpstr">
      <vt:lpstr>Arial</vt:lpstr>
      <vt:lpstr>SimSun</vt:lpstr>
      <vt:lpstr>Wingdings</vt:lpstr>
      <vt:lpstr>Calibri</vt:lpstr>
      <vt:lpstr>Helvetica Neue</vt:lpstr>
      <vt:lpstr>Microsoft YaHei</vt:lpstr>
      <vt:lpstr>汉仪旗黑</vt:lpstr>
      <vt:lpstr>Arial Unicode MS</vt:lpstr>
      <vt:lpstr>宋体-简</vt:lpstr>
      <vt:lpstr>Tema do Office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Word.Document.12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Josefa</dc:creator>
  <cp:lastModifiedBy>Catarina Goncalves</cp:lastModifiedBy>
  <cp:revision>3</cp:revision>
  <dcterms:created xsi:type="dcterms:W3CDTF">2026-08-14T09:26:04Z</dcterms:created>
  <dcterms:modified xsi:type="dcterms:W3CDTF">2026-08-14T09:26:04Z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7F7C19C956E4B1492CDF7E6AC9315D41_43</vt:lpwstr>
  </property>
  <property fmtid="{D5CDD505-2E9C-101B-9397-08002B2CF9AE}" pid="3" name="KSOProductBuildVer">
    <vt:lpwstr>1033-12.1.25880.25880</vt:lpwstr>
  </property>
</Properties>
</file>